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8"/>
  </p:notesMasterIdLst>
  <p:handoutMasterIdLst>
    <p:handoutMasterId r:id="rId19"/>
  </p:handoutMasterIdLst>
  <p:sldIdLst>
    <p:sldId id="256" r:id="rId7"/>
    <p:sldId id="262" r:id="rId8"/>
    <p:sldId id="261" r:id="rId9"/>
    <p:sldId id="263" r:id="rId10"/>
    <p:sldId id="264" r:id="rId11"/>
    <p:sldId id="266" r:id="rId12"/>
    <p:sldId id="267" r:id="rId13"/>
    <p:sldId id="269" r:id="rId14"/>
    <p:sldId id="270" r:id="rId15"/>
    <p:sldId id="26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46" autoAdjust="0"/>
    <p:restoredTop sz="86972"/>
  </p:normalViewPr>
  <p:slideViewPr>
    <p:cSldViewPr snapToGrid="0">
      <p:cViewPr varScale="1">
        <p:scale>
          <a:sx n="106" d="100"/>
          <a:sy n="106" d="100"/>
        </p:scale>
        <p:origin x="1320"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2024-08-23</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4</a:t>
            </a:fld>
            <a:endParaRPr lang="en-CA"/>
          </a:p>
        </p:txBody>
      </p:sp>
    </p:spTree>
    <p:extLst>
      <p:ext uri="{BB962C8B-B14F-4D97-AF65-F5344CB8AC3E}">
        <p14:creationId xmlns:p14="http://schemas.microsoft.com/office/powerpoint/2010/main" val="416675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oodresearch.dev/index.html" TargetMode="Externa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241540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7258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242610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638999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8357</TotalTime>
  <Words>788</Words>
  <Application>Microsoft Macintosh PowerPoint</Application>
  <PresentationFormat>Breedbeeld</PresentationFormat>
  <Paragraphs>72</Paragraphs>
  <Slides>11</Slides>
  <Notes>5</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11</vt:i4>
      </vt:variant>
    </vt:vector>
  </HeadingPairs>
  <TitlesOfParts>
    <vt:vector size="20" baseType="lpstr">
      <vt:lpstr>Aptos</vt:lpstr>
      <vt:lpstr>Arial</vt:lpstr>
      <vt:lpstr>Calibri</vt:lpstr>
      <vt:lpstr>Google Sans</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lpstr>Overview of content so far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48</cp:revision>
  <dcterms:created xsi:type="dcterms:W3CDTF">2019-04-10T17:16:21Z</dcterms:created>
  <dcterms:modified xsi:type="dcterms:W3CDTF">2024-08-23T14:41:44Z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